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283" r:id="rId3"/>
    <p:sldId id="285" r:id="rId4"/>
    <p:sldId id="284" r:id="rId5"/>
    <p:sldId id="281" r:id="rId6"/>
  </p:sldIdLst>
  <p:sldSz cx="12192000" cy="6858000"/>
  <p:notesSz cx="6858000" cy="9144000"/>
  <p:defaultTextStyle>
    <a:defPPr>
      <a:defRPr lang="es-E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EFFFF"/>
    <a:srgbClr val="F8F9FA"/>
    <a:srgbClr val="FFFEFF"/>
    <a:srgbClr val="561B64"/>
    <a:srgbClr val="333333"/>
    <a:srgbClr val="82D5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4B3AB458-AE7A-4630-892D-094C6605534A}" v="11" dt="2020-02-24T22:44:34.782"/>
    <p1510:client id="{A5E89E1D-69DD-D744-90BB-1E9C5F77E152}" v="3" dt="2020-02-16T10:34:37.610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0722"/>
    <p:restoredTop sz="71854"/>
  </p:normalViewPr>
  <p:slideViewPr>
    <p:cSldViewPr snapToGrid="0">
      <p:cViewPr varScale="1">
        <p:scale>
          <a:sx n="89" d="100"/>
          <a:sy n="89" d="100"/>
        </p:scale>
        <p:origin x="3917" y="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13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12" Type="http://schemas.microsoft.com/office/2016/11/relationships/changesInfo" Target="changesInfos/changesInfo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xema González Balseiro" userId="a6c5b3bf80d42c52" providerId="Windows Live" clId="Web-{4B3AB458-AE7A-4630-892D-094C6605534A}"/>
    <pc:docChg chg="modSld">
      <pc:chgData name="Txema González Balseiro" userId="a6c5b3bf80d42c52" providerId="Windows Live" clId="Web-{4B3AB458-AE7A-4630-892D-094C6605534A}" dt="2020-02-24T22:44:34.782" v="9" actId="20577"/>
      <pc:docMkLst>
        <pc:docMk/>
      </pc:docMkLst>
      <pc:sldChg chg="modSp">
        <pc:chgData name="Txema González Balseiro" userId="a6c5b3bf80d42c52" providerId="Windows Live" clId="Web-{4B3AB458-AE7A-4630-892D-094C6605534A}" dt="2020-02-24T22:44:33.611" v="7" actId="20577"/>
        <pc:sldMkLst>
          <pc:docMk/>
          <pc:sldMk cId="1917610916" sldId="256"/>
        </pc:sldMkLst>
        <pc:spChg chg="mod">
          <ac:chgData name="Txema González Balseiro" userId="a6c5b3bf80d42c52" providerId="Windows Live" clId="Web-{4B3AB458-AE7A-4630-892D-094C6605534A}" dt="2020-02-24T22:44:33.611" v="7" actId="20577"/>
          <ac:spMkLst>
            <pc:docMk/>
            <pc:sldMk cId="1917610916" sldId="256"/>
            <ac:spMk id="10" creationId="{034FA022-7B61-4C8E-B2CA-2D957DA64C25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sv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FF663-7E36-284F-93AD-25D19950C905}" type="datetimeFigureOut">
              <a:rPr lang="es-ES_tradnl" smtClean="0"/>
              <a:t>28/02/2020</a:t>
            </a:fld>
            <a:endParaRPr lang="es-ES_tradnl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ES_tradnl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s-ES_tradnl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ES_tradnl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01BD0E-354B-C440-9698-83F7F74945AC}" type="slidenum">
              <a:rPr lang="es-ES_tradnl" smtClean="0"/>
              <a:t>‹#›</a:t>
            </a:fld>
            <a:endParaRPr lang="es-ES_tradnl"/>
          </a:p>
        </p:txBody>
      </p:sp>
    </p:spTree>
    <p:extLst>
      <p:ext uri="{BB962C8B-B14F-4D97-AF65-F5344CB8AC3E}">
        <p14:creationId xmlns:p14="http://schemas.microsoft.com/office/powerpoint/2010/main" val="30563770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imagen de diapositiva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Marcador de nota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ES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5201BD0E-354B-C440-9698-83F7F74945AC}" type="slidenum">
              <a:rPr kumimoji="0" lang="es-ES_tradnl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es-ES_tradnl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8119548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F37D321-B91B-446D-8A02-47059AC179C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B3456E1E-B400-436E-A9B3-28F9B20DB04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C74279E3-BC56-4B8E-96DB-2983AD3F0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4406F1-D55D-4EF3-B6E5-F254E6012FCC}" type="datetimeFigureOut">
              <a:rPr lang="es-ES" smtClean="0"/>
              <a:t>28/02/2020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A6742364-6240-47B5-AA4D-5B06D992B0F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6949FA35-C6A6-4888-A5E8-15FF854DCA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279270157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28/02/2020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 dirty="0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10" name="Marcador de texto 2">
            <a:extLst>
              <a:ext uri="{FF2B5EF4-FFF2-40B4-BE49-F238E27FC236}">
                <a16:creationId xmlns:a16="http://schemas.microsoft.com/office/drawing/2014/main" id="{B72CA792-D146-9342-95DE-270094613E5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78756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dirty="0"/>
              <a:t>Editar los estilos de texto del patrón</a:t>
            </a:r>
          </a:p>
          <a:p>
            <a:pPr lvl="1"/>
            <a:r>
              <a:rPr lang="es-ES" dirty="0"/>
              <a:t>Segundo nivel</a:t>
            </a:r>
          </a:p>
          <a:p>
            <a:pPr lvl="2"/>
            <a:r>
              <a:rPr lang="es-ES" dirty="0"/>
              <a:t>Tercer nivel</a:t>
            </a:r>
          </a:p>
          <a:p>
            <a:pPr lvl="3"/>
            <a:r>
              <a:rPr lang="es-ES" dirty="0"/>
              <a:t>Cuarto nivel</a:t>
            </a:r>
          </a:p>
          <a:p>
            <a:pPr lvl="4"/>
            <a:r>
              <a:rPr lang="es-ES" dirty="0"/>
              <a:t>Quinto nivel</a:t>
            </a:r>
          </a:p>
        </p:txBody>
      </p:sp>
      <p:pic>
        <p:nvPicPr>
          <p:cNvPr id="11" name="Imagen 10" descr="Logo netcoreconf 2002">
            <a:extLst>
              <a:ext uri="{FF2B5EF4-FFF2-40B4-BE49-F238E27FC236}">
                <a16:creationId xmlns:a16="http://schemas.microsoft.com/office/drawing/2014/main" id="{2F663C3A-A960-E84F-81B3-BE5BCB578E9E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240326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Diseño personalizad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305938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28/02/2020</a:t>
            </a:fld>
            <a:endParaRPr lang="es-ES" dirty="0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3465394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771264" y="6434485"/>
            <a:ext cx="2743200" cy="365125"/>
          </a:xfrm>
        </p:spPr>
        <p:txBody>
          <a:bodyPr/>
          <a:lstStyle>
            <a:lvl1pPr>
              <a:defRPr sz="160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defRPr>
            </a:lvl1pPr>
          </a:lstStyle>
          <a:p>
            <a:endParaRPr lang="es-ES" dirty="0"/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9A161A1A-FF99-48CB-B1CC-88137F488B66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pic>
        <p:nvPicPr>
          <p:cNvPr id="12" name="Imagen 11" descr="Logo netcoreconf 2002">
            <a:extLst>
              <a:ext uri="{FF2B5EF4-FFF2-40B4-BE49-F238E27FC236}">
                <a16:creationId xmlns:a16="http://schemas.microsoft.com/office/drawing/2014/main" id="{019D85AC-A418-9147-8704-C7F91D0CD298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984186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Diseño personalizado"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ángulo 5">
            <a:extLst>
              <a:ext uri="{FF2B5EF4-FFF2-40B4-BE49-F238E27FC236}">
                <a16:creationId xmlns:a16="http://schemas.microsoft.com/office/drawing/2014/main" id="{C7C8E554-3FDF-459F-A8F4-EDF854F8A935}"/>
              </a:ext>
            </a:extLst>
          </p:cNvPr>
          <p:cNvSpPr/>
          <p:nvPr userDrawn="1"/>
        </p:nvSpPr>
        <p:spPr>
          <a:xfrm>
            <a:off x="0" y="6413721"/>
            <a:ext cx="12192000" cy="44427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CFBFC3C6-7718-480B-BA55-A81A1259F61C}"/>
              </a:ext>
            </a:extLst>
          </p:cNvPr>
          <p:cNvSpPr/>
          <p:nvPr userDrawn="1"/>
        </p:nvSpPr>
        <p:spPr>
          <a:xfrm>
            <a:off x="0" y="1027906"/>
            <a:ext cx="12192000" cy="45719"/>
          </a:xfrm>
          <a:prstGeom prst="rect">
            <a:avLst/>
          </a:prstGeom>
          <a:solidFill>
            <a:srgbClr val="561B6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ES"/>
          </a:p>
        </p:txBody>
      </p:sp>
      <p:sp>
        <p:nvSpPr>
          <p:cNvPr id="14" name="Marcador de fecha 13">
            <a:extLst>
              <a:ext uri="{FF2B5EF4-FFF2-40B4-BE49-F238E27FC236}">
                <a16:creationId xmlns:a16="http://schemas.microsoft.com/office/drawing/2014/main" id="{83FD43D3-BE7F-4EDF-9B3B-DF0C79ECFEA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DC76426A-DF8C-4B33-AC87-8CA5E8B7F10A}" type="datetimeFigureOut">
              <a:rPr lang="es-ES" smtClean="0"/>
              <a:pPr/>
              <a:t>28/02/2020</a:t>
            </a:fld>
            <a:endParaRPr lang="es-ES"/>
          </a:p>
        </p:txBody>
      </p:sp>
      <p:sp>
        <p:nvSpPr>
          <p:cNvPr id="15" name="Marcador de pie de página 14">
            <a:extLst>
              <a:ext uri="{FF2B5EF4-FFF2-40B4-BE49-F238E27FC236}">
                <a16:creationId xmlns:a16="http://schemas.microsoft.com/office/drawing/2014/main" id="{9499C88A-4D53-4D56-9323-867D9F2ED5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451762"/>
            <a:ext cx="41148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endParaRPr lang="es-ES"/>
          </a:p>
        </p:txBody>
      </p:sp>
      <p:sp>
        <p:nvSpPr>
          <p:cNvPr id="16" name="Marcador de número de diapositiva 15">
            <a:extLst>
              <a:ext uri="{FF2B5EF4-FFF2-40B4-BE49-F238E27FC236}">
                <a16:creationId xmlns:a16="http://schemas.microsoft.com/office/drawing/2014/main" id="{0922C18C-0DCC-45B3-B7A9-B85F96E0F7F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451762"/>
            <a:ext cx="2743200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B134C537-E200-477B-94A3-6E2D3ED69214}" type="slidenum">
              <a:rPr lang="es-ES" smtClean="0"/>
              <a:pPr/>
              <a:t>‹#›</a:t>
            </a:fld>
            <a:endParaRPr lang="es-ES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ADB4CA7-93C0-5F44-8926-1301295FC8CE}"/>
              </a:ext>
            </a:extLst>
          </p:cNvPr>
          <p:cNvSpPr txBox="1"/>
          <p:nvPr userDrawn="1"/>
        </p:nvSpPr>
        <p:spPr>
          <a:xfrm>
            <a:off x="10594618" y="6447555"/>
            <a:ext cx="151836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s-ES" sz="1800" b="0" dirty="0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#</a:t>
            </a:r>
            <a:r>
              <a:rPr lang="es-ES" sz="1800" b="0" dirty="0" err="1">
                <a:solidFill>
                  <a:schemeClr val="bg1"/>
                </a:solidFill>
                <a:latin typeface="Helvetica" panose="020B0604020202020204" pitchFamily="34" charset="0"/>
                <a:cs typeface="Helvetica" panose="020B0604020202020204" pitchFamily="34" charset="0"/>
              </a:rPr>
              <a:t>netcoreconf</a:t>
            </a:r>
            <a:endParaRPr lang="es-ES" sz="1800" b="0" dirty="0">
              <a:solidFill>
                <a:schemeClr val="bg1"/>
              </a:solidFill>
              <a:latin typeface="Helvetica" panose="020B0604020202020204" pitchFamily="34" charset="0"/>
              <a:cs typeface="Helvetica" panose="020B0604020202020204" pitchFamily="34" charset="0"/>
            </a:endParaRPr>
          </a:p>
        </p:txBody>
      </p:sp>
      <p:sp>
        <p:nvSpPr>
          <p:cNvPr id="8" name="Título 7">
            <a:extLst>
              <a:ext uri="{FF2B5EF4-FFF2-40B4-BE49-F238E27FC236}">
                <a16:creationId xmlns:a16="http://schemas.microsoft.com/office/drawing/2014/main" id="{18272690-7287-416B-8A94-44BB66DE741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38200" y="126587"/>
            <a:ext cx="10515600" cy="1171466"/>
          </a:xfrm>
          <a:noFill/>
        </p:spPr>
        <p:txBody>
          <a:bodyPr>
            <a:noAutofit/>
          </a:bodyPr>
          <a:lstStyle>
            <a:lvl1pPr>
              <a:defRPr sz="3600">
                <a:solidFill>
                  <a:srgbClr val="561B64"/>
                </a:solidFill>
              </a:defRPr>
            </a:lvl1pPr>
          </a:lstStyle>
          <a:p>
            <a:r>
              <a:rPr lang="es-ES"/>
              <a:t>Agradecimientos</a:t>
            </a:r>
          </a:p>
        </p:txBody>
      </p:sp>
      <p:pic>
        <p:nvPicPr>
          <p:cNvPr id="11" name="Imagen 10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61218873-AEF3-9748-A6F0-A3B1CE1F542B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225569"/>
            <a:ext cx="12192000" cy="4748352"/>
          </a:xfrm>
          <a:prstGeom prst="rect">
            <a:avLst/>
          </a:prstGeom>
        </p:spPr>
      </p:pic>
      <p:pic>
        <p:nvPicPr>
          <p:cNvPr id="3" name="Imagen 2" descr="Logo netcoreconf 2002">
            <a:extLst>
              <a:ext uri="{FF2B5EF4-FFF2-40B4-BE49-F238E27FC236}">
                <a16:creationId xmlns:a16="http://schemas.microsoft.com/office/drawing/2014/main" id="{0164656C-8E29-3140-B717-049857FE8D4E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25198" y="5365490"/>
            <a:ext cx="924339" cy="10398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131876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DF81D293-0B87-4B41-BAF7-02CBC0D387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B1810698-DADF-4575-91EC-BC5C75C6FA5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Editar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5F9F5DC-868D-4317-8620-701415C47B2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84406F1-D55D-4EF3-B6E5-F254E6012FCC}" type="datetimeFigureOut">
              <a:rPr lang="es-ES" smtClean="0"/>
              <a:t>28/02/2020</a:t>
            </a:fld>
            <a:endParaRPr lang="es-ES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65D76D-4F78-45EB-813B-B96349766B3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ES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C2F50A0-E56E-436D-930F-5C92E6EA7F8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7262D92-2B91-4EBB-B90A-3FC6785F5FB3}" type="slidenum">
              <a:rPr lang="es-ES" smtClean="0"/>
              <a:t>‹#›</a:t>
            </a:fld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6538312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5" r:id="rId2"/>
    <p:sldLayoutId id="2147483660" r:id="rId3"/>
    <p:sldLayoutId id="2147483662" r:id="rId4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E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image" Target="../media/image4.sv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netcoreconf.com" TargetMode="External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uadroTexto 3">
            <a:extLst>
              <a:ext uri="{FF2B5EF4-FFF2-40B4-BE49-F238E27FC236}">
                <a16:creationId xmlns:a16="http://schemas.microsoft.com/office/drawing/2014/main" id="{8A1A5789-0FBE-42C8-B265-E351B9713ED7}"/>
              </a:ext>
            </a:extLst>
          </p:cNvPr>
          <p:cNvSpPr txBox="1"/>
          <p:nvPr/>
        </p:nvSpPr>
        <p:spPr>
          <a:xfrm>
            <a:off x="385895" y="226503"/>
            <a:ext cx="202174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4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2020</a:t>
            </a:r>
            <a:endParaRPr kumimoji="0" lang="es-E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49A9107-7CC1-417C-ACF6-D8FCDFA43E66}"/>
              </a:ext>
            </a:extLst>
          </p:cNvPr>
          <p:cNvSpPr txBox="1"/>
          <p:nvPr/>
        </p:nvSpPr>
        <p:spPr>
          <a:xfrm>
            <a:off x="769257" y="1994460"/>
            <a:ext cx="5604222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6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Netcoreconf</a:t>
            </a:r>
            <a:endParaRPr kumimoji="0" lang="es-ES" sz="1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Helvetica" panose="020B0604020202020204" pitchFamily="34" charset="0"/>
              <a:ea typeface="+mn-ea"/>
              <a:cs typeface="Helvetica" panose="020B0604020202020204" pitchFamily="34" charset="0"/>
            </a:endParaRPr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B4A8748D-50CF-4BF8-A0BD-D01D82E607D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9257" y="5109029"/>
            <a:ext cx="1342229" cy="1522468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034FA022-7B61-4C8E-B2CA-2D957DA64C25}"/>
              </a:ext>
            </a:extLst>
          </p:cNvPr>
          <p:cNvSpPr txBox="1"/>
          <p:nvPr/>
        </p:nvSpPr>
        <p:spPr>
          <a:xfrm rot="21187121">
            <a:off x="888102" y="6089650"/>
            <a:ext cx="107914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1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18/01/2020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711B393-719D-409E-8EB2-E7DF14C1357A}"/>
              </a:ext>
            </a:extLst>
          </p:cNvPr>
          <p:cNvSpPr txBox="1"/>
          <p:nvPr/>
        </p:nvSpPr>
        <p:spPr>
          <a:xfrm>
            <a:off x="820651" y="3102456"/>
            <a:ext cx="395505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rPr>
              <a:t>Azure Durable Functions: Detrás de la magia</a:t>
            </a: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17F8501A-F1EB-4A1D-8290-1FAFCC58B384}"/>
              </a:ext>
            </a:extLst>
          </p:cNvPr>
          <p:cNvSpPr/>
          <p:nvPr/>
        </p:nvSpPr>
        <p:spPr>
          <a:xfrm>
            <a:off x="5736566" y="5400137"/>
            <a:ext cx="6455434" cy="1457864"/>
          </a:xfrm>
          <a:prstGeom prst="rect">
            <a:avLst/>
          </a:prstGeom>
          <a:solidFill>
            <a:srgbClr val="333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grpSp>
        <p:nvGrpSpPr>
          <p:cNvPr id="6" name="Group 5">
            <a:extLst>
              <a:ext uri="{FF2B5EF4-FFF2-40B4-BE49-F238E27FC236}">
                <a16:creationId xmlns:a16="http://schemas.microsoft.com/office/drawing/2014/main" id="{A73E191F-077E-40DF-93A0-9267D6423616}"/>
              </a:ext>
            </a:extLst>
          </p:cNvPr>
          <p:cNvGrpSpPr/>
          <p:nvPr/>
        </p:nvGrpSpPr>
        <p:grpSpPr>
          <a:xfrm>
            <a:off x="7554731" y="5734731"/>
            <a:ext cx="6891637" cy="945593"/>
            <a:chOff x="990032" y="4826199"/>
            <a:chExt cx="6891637" cy="945593"/>
          </a:xfrm>
        </p:grpSpPr>
        <p:sp>
          <p:nvSpPr>
            <p:cNvPr id="13" name="CuadroTexto 6">
              <a:extLst>
                <a:ext uri="{FF2B5EF4-FFF2-40B4-BE49-F238E27FC236}">
                  <a16:creationId xmlns:a16="http://schemas.microsoft.com/office/drawing/2014/main" id="{19FD81FE-A8E1-43A4-A479-1D4D8D2DFA9B}"/>
                </a:ext>
              </a:extLst>
            </p:cNvPr>
            <p:cNvSpPr txBox="1"/>
            <p:nvPr/>
          </p:nvSpPr>
          <p:spPr>
            <a:xfrm>
              <a:off x="990034" y="4826199"/>
              <a:ext cx="68916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Luis Mañez</a:t>
              </a:r>
            </a:p>
          </p:txBody>
        </p:sp>
        <p:sp>
          <p:nvSpPr>
            <p:cNvPr id="14" name="CuadroTexto 7">
              <a:extLst>
                <a:ext uri="{FF2B5EF4-FFF2-40B4-BE49-F238E27FC236}">
                  <a16:creationId xmlns:a16="http://schemas.microsoft.com/office/drawing/2014/main" id="{15F2F2B1-9EF5-44EB-8570-4D0E7F2A69F9}"/>
                </a:ext>
              </a:extLst>
            </p:cNvPr>
            <p:cNvSpPr txBox="1"/>
            <p:nvPr/>
          </p:nvSpPr>
          <p:spPr>
            <a:xfrm>
              <a:off x="990032" y="5164753"/>
              <a:ext cx="60203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Cloud </a:t>
              </a:r>
              <a:r>
                <a:rPr kumimoji="0" lang="es-ES" sz="1400" b="0" i="1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Solutions</a:t>
              </a:r>
              <a:r>
                <a:rPr kumimoji="0" lang="es-E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 Architect (ClearPeople LTD)</a:t>
              </a:r>
            </a:p>
          </p:txBody>
        </p:sp>
        <p:sp>
          <p:nvSpPr>
            <p:cNvPr id="15" name="CuadroTexto 10">
              <a:extLst>
                <a:ext uri="{FF2B5EF4-FFF2-40B4-BE49-F238E27FC236}">
                  <a16:creationId xmlns:a16="http://schemas.microsoft.com/office/drawing/2014/main" id="{67071479-0AAC-40EB-8C34-A5E7EFAF1620}"/>
                </a:ext>
              </a:extLst>
            </p:cNvPr>
            <p:cNvSpPr txBox="1"/>
            <p:nvPr/>
          </p:nvSpPr>
          <p:spPr>
            <a:xfrm>
              <a:off x="990032" y="5464015"/>
              <a:ext cx="39550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@luismanez</a:t>
              </a:r>
            </a:p>
          </p:txBody>
        </p:sp>
      </p:grpSp>
      <p:grpSp>
        <p:nvGrpSpPr>
          <p:cNvPr id="3" name="Group 2">
            <a:extLst>
              <a:ext uri="{FF2B5EF4-FFF2-40B4-BE49-F238E27FC236}">
                <a16:creationId xmlns:a16="http://schemas.microsoft.com/office/drawing/2014/main" id="{E37FFDDC-665D-4EBC-9208-D7D769AF2871}"/>
              </a:ext>
            </a:extLst>
          </p:cNvPr>
          <p:cNvGrpSpPr/>
          <p:nvPr/>
        </p:nvGrpSpPr>
        <p:grpSpPr>
          <a:xfrm>
            <a:off x="2407641" y="5770741"/>
            <a:ext cx="6891637" cy="945593"/>
            <a:chOff x="837632" y="3655885"/>
            <a:chExt cx="6891637" cy="945593"/>
          </a:xfrm>
        </p:grpSpPr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BF3D0B16-54D2-4B04-B9E5-587A4B429FB0}"/>
                </a:ext>
              </a:extLst>
            </p:cNvPr>
            <p:cNvSpPr txBox="1"/>
            <p:nvPr/>
          </p:nvSpPr>
          <p:spPr>
            <a:xfrm>
              <a:off x="837634" y="3655885"/>
              <a:ext cx="68916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600" b="1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Juan Carlos </a:t>
              </a:r>
              <a:r>
                <a:rPr kumimoji="0" lang="es-ES" sz="1600" b="1" i="0" u="none" strike="noStrike" kern="120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Martinez</a:t>
              </a:r>
              <a:endParaRPr kumimoji="0" lang="es-ES" sz="16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Helvetica" panose="020B0604020202020204" pitchFamily="34" charset="0"/>
                <a:ea typeface="+mn-ea"/>
                <a:cs typeface="Helvetica" panose="020B0604020202020204" pitchFamily="34" charset="0"/>
              </a:endParaRPr>
            </a:p>
          </p:txBody>
        </p: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2F707A79-631D-4BCB-9292-933CCC3620A0}"/>
                </a:ext>
              </a:extLst>
            </p:cNvPr>
            <p:cNvSpPr txBox="1"/>
            <p:nvPr/>
          </p:nvSpPr>
          <p:spPr>
            <a:xfrm>
              <a:off x="837632" y="3994439"/>
              <a:ext cx="6020370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Technical architect “Mr. Connect” (ClearPeople LTD)</a:t>
              </a:r>
            </a:p>
          </p:txBody>
        </p:sp>
        <p:sp>
          <p:nvSpPr>
            <p:cNvPr id="11" name="CuadroTexto 10">
              <a:extLst>
                <a:ext uri="{FF2B5EF4-FFF2-40B4-BE49-F238E27FC236}">
                  <a16:creationId xmlns:a16="http://schemas.microsoft.com/office/drawing/2014/main" id="{E7F6AFB6-20C3-4BCF-B654-8D2757EE233F}"/>
                </a:ext>
              </a:extLst>
            </p:cNvPr>
            <p:cNvSpPr txBox="1"/>
            <p:nvPr/>
          </p:nvSpPr>
          <p:spPr>
            <a:xfrm>
              <a:off x="837632" y="4293701"/>
              <a:ext cx="3955059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s-ES" sz="1400" b="0" i="1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Helvetica" panose="020B0604020202020204" pitchFamily="34" charset="0"/>
                  <a:ea typeface="+mn-ea"/>
                  <a:cs typeface="Helvetica" panose="020B0604020202020204" pitchFamily="34" charset="0"/>
                </a:rPr>
                <a:t>@jcmartinezg23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9176109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/>
              <a:t>Sponsors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85748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>
            <a:extLst>
              <a:ext uri="{FF2B5EF4-FFF2-40B4-BE49-F238E27FC236}">
                <a16:creationId xmlns:a16="http://schemas.microsoft.com/office/drawing/2014/main" id="{0F5D4E1C-BECE-4044-8955-F7990D60F5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ES"/>
          </a:p>
        </p:txBody>
      </p:sp>
    </p:spTree>
    <p:extLst>
      <p:ext uri="{BB962C8B-B14F-4D97-AF65-F5344CB8AC3E}">
        <p14:creationId xmlns:p14="http://schemas.microsoft.com/office/powerpoint/2010/main" val="320090650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20C1C39-9066-4A6B-8C79-E2D9687C81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Sponsors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77468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33333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n 2">
            <a:extLst>
              <a:ext uri="{FF2B5EF4-FFF2-40B4-BE49-F238E27FC236}">
                <a16:creationId xmlns:a16="http://schemas.microsoft.com/office/drawing/2014/main" id="{B996B35D-E093-4E41-ACE9-1A585A6732C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4545" y="0"/>
            <a:ext cx="6046109" cy="6858000"/>
          </a:xfrm>
          <a:prstGeom prst="rect">
            <a:avLst/>
          </a:prstGeom>
        </p:spPr>
      </p:pic>
      <p:sp>
        <p:nvSpPr>
          <p:cNvPr id="4" name="CuadroTexto 3">
            <a:extLst>
              <a:ext uri="{FF2B5EF4-FFF2-40B4-BE49-F238E27FC236}">
                <a16:creationId xmlns:a16="http://schemas.microsoft.com/office/drawing/2014/main" id="{9CC697C3-64D3-4CC4-B858-183AF014A74E}"/>
              </a:ext>
            </a:extLst>
          </p:cNvPr>
          <p:cNvSpPr txBox="1"/>
          <p:nvPr/>
        </p:nvSpPr>
        <p:spPr>
          <a:xfrm rot="21193628">
            <a:off x="1386863" y="4518508"/>
            <a:ext cx="454147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7200" b="1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GRACIAS</a:t>
            </a:r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60CFEC10-C209-4784-A902-7B092A9A82BB}"/>
              </a:ext>
            </a:extLst>
          </p:cNvPr>
          <p:cNvSpPr txBox="1"/>
          <p:nvPr/>
        </p:nvSpPr>
        <p:spPr>
          <a:xfrm>
            <a:off x="8157028" y="1422400"/>
            <a:ext cx="2748958" cy="286232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Más información: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  <a:hlinkClick r:id="rId3"/>
              </a:rPr>
              <a:t>info@netcoreconf.com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@Netcoreconf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Visítanos en: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s-ES" sz="2000" b="0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Segoe UI" panose="020B0502040204020203" pitchFamily="34" charset="0"/>
                <a:ea typeface="+mn-ea"/>
                <a:cs typeface="Segoe UI" panose="020B0502040204020203" pitchFamily="34" charset="0"/>
              </a:rPr>
              <a:t>netcoreconf.com</a:t>
            </a:r>
            <a:endParaRPr kumimoji="0" lang="es-ES" sz="2000" b="0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Segoe UI" panose="020B0502040204020203" pitchFamily="34" charset="0"/>
              <a:ea typeface="+mn-ea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11311130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57</TotalTime>
  <Words>58</Words>
  <Application>Microsoft Office PowerPoint</Application>
  <PresentationFormat>Widescreen</PresentationFormat>
  <Paragraphs>23</Paragraphs>
  <Slides>5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Arial</vt:lpstr>
      <vt:lpstr>Calibri</vt:lpstr>
      <vt:lpstr>Calibri Light</vt:lpstr>
      <vt:lpstr>Helvetica</vt:lpstr>
      <vt:lpstr>Segoe UI</vt:lpstr>
      <vt:lpstr>Tema de Office</vt:lpstr>
      <vt:lpstr>PowerPoint Presentation</vt:lpstr>
      <vt:lpstr>Sponsors</vt:lpstr>
      <vt:lpstr>PowerPoint Presentation</vt:lpstr>
      <vt:lpstr>Sponsors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Manuel Sánchez</dc:creator>
  <cp:lastModifiedBy>Luis Mañez</cp:lastModifiedBy>
  <cp:revision>15</cp:revision>
  <dcterms:created xsi:type="dcterms:W3CDTF">2018-11-16T16:29:33Z</dcterms:created>
  <dcterms:modified xsi:type="dcterms:W3CDTF">2020-02-28T08:32:38Z</dcterms:modified>
</cp:coreProperties>
</file>

<file path=docProps/thumbnail.jpeg>
</file>